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</p:sldIdLst>
  <p:sldSz cx="18288000" cy="10287000"/>
  <p:notesSz cx="6858000" cy="9144000"/>
  <p:embeddedFontLst>
    <p:embeddedFont>
      <p:font typeface="Source Han Sans KR" panose="020B0600000101010101" charset="-127"/>
      <p:regular r:id="rId5"/>
    </p:embeddedFont>
    <p:embeddedFont>
      <p:font typeface="Source Han Sans KR Bold" panose="020B0600000101010101" charset="-127"/>
      <p:regular r:id="rId6"/>
    </p:embeddedFont>
    <p:embeddedFont>
      <p:font typeface="Gotham Bold" panose="020B0600000101010101" charset="0"/>
      <p:regular r:id="rId7"/>
    </p:embeddedFont>
    <p:embeddedFont>
      <p:font typeface="Noto Sans Kr Bold" panose="020B0200000000000000" pitchFamily="50" charset="-127"/>
      <p:regular r:id="rId8"/>
      <p:bold r:id="rId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61" d="100"/>
          <a:sy n="61" d="100"/>
        </p:scale>
        <p:origin x="322" y="5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4.fntdata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font" Target="fonts/font3.fntdata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2.fntdata"/><Relationship Id="rId11" Type="http://schemas.openxmlformats.org/officeDocument/2006/relationships/viewProps" Target="viewProps.xml"/><Relationship Id="rId5" Type="http://schemas.openxmlformats.org/officeDocument/2006/relationships/font" Target="fonts/font1.fntdata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font" Target="fonts/font5.fntdata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1/6/2026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1/6/2026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1/6/2026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1/6/2026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1/6/2026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1/6/2026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1/6/2026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1/6/2026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1/6/2026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1/6/2026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1/6/2026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1/6/2026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5B4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89487" y="241162"/>
            <a:ext cx="17864564" cy="9804676"/>
            <a:chOff x="0" y="0"/>
            <a:chExt cx="4705070" cy="2582302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705070" cy="2582301"/>
            </a:xfrm>
            <a:custGeom>
              <a:avLst/>
              <a:gdLst/>
              <a:ahLst/>
              <a:cxnLst/>
              <a:rect l="l" t="t" r="r" b="b"/>
              <a:pathLst>
                <a:path w="4705070" h="2582301">
                  <a:moveTo>
                    <a:pt x="0" y="0"/>
                  </a:moveTo>
                  <a:lnTo>
                    <a:pt x="4705070" y="0"/>
                  </a:lnTo>
                  <a:lnTo>
                    <a:pt x="4705070" y="2582301"/>
                  </a:lnTo>
                  <a:lnTo>
                    <a:pt x="0" y="2582301"/>
                  </a:lnTo>
                  <a:close/>
                </a:path>
              </a:pathLst>
            </a:custGeom>
            <a:solidFill>
              <a:srgbClr val="FFFFFF"/>
            </a:soli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47625"/>
              <a:ext cx="4705070" cy="262992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99"/>
                </a:lnSpc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>
            <a:off x="702177" y="1423235"/>
            <a:ext cx="8881291" cy="5239962"/>
          </a:xfrm>
          <a:custGeom>
            <a:avLst/>
            <a:gdLst/>
            <a:ahLst/>
            <a:cxnLst/>
            <a:rect l="l" t="t" r="r" b="b"/>
            <a:pathLst>
              <a:path w="8881291" h="5239962">
                <a:moveTo>
                  <a:pt x="0" y="0"/>
                </a:moveTo>
                <a:lnTo>
                  <a:pt x="8881291" y="0"/>
                </a:lnTo>
                <a:lnTo>
                  <a:pt x="8881291" y="5239961"/>
                </a:lnTo>
                <a:lnTo>
                  <a:pt x="0" y="523996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6" name="Freeform 6"/>
          <p:cNvSpPr/>
          <p:nvPr/>
        </p:nvSpPr>
        <p:spPr>
          <a:xfrm>
            <a:off x="12580941" y="879475"/>
            <a:ext cx="4678359" cy="3163740"/>
          </a:xfrm>
          <a:custGeom>
            <a:avLst/>
            <a:gdLst/>
            <a:ahLst/>
            <a:cxnLst/>
            <a:rect l="l" t="t" r="r" b="b"/>
            <a:pathLst>
              <a:path w="4678359" h="3163740">
                <a:moveTo>
                  <a:pt x="0" y="0"/>
                </a:moveTo>
                <a:lnTo>
                  <a:pt x="4678359" y="0"/>
                </a:lnTo>
                <a:lnTo>
                  <a:pt x="4678359" y="3163740"/>
                </a:lnTo>
                <a:lnTo>
                  <a:pt x="0" y="316374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7" name="Freeform 7"/>
          <p:cNvSpPr/>
          <p:nvPr/>
        </p:nvSpPr>
        <p:spPr>
          <a:xfrm>
            <a:off x="397480" y="5922890"/>
            <a:ext cx="11301259" cy="4096706"/>
          </a:xfrm>
          <a:custGeom>
            <a:avLst/>
            <a:gdLst/>
            <a:ahLst/>
            <a:cxnLst/>
            <a:rect l="l" t="t" r="r" b="b"/>
            <a:pathLst>
              <a:path w="11301259" h="4096706">
                <a:moveTo>
                  <a:pt x="0" y="0"/>
                </a:moveTo>
                <a:lnTo>
                  <a:pt x="11301259" y="0"/>
                </a:lnTo>
                <a:lnTo>
                  <a:pt x="11301259" y="4096706"/>
                </a:lnTo>
                <a:lnTo>
                  <a:pt x="0" y="4096706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8" name="Freeform 8"/>
          <p:cNvSpPr/>
          <p:nvPr/>
        </p:nvSpPr>
        <p:spPr>
          <a:xfrm>
            <a:off x="9121769" y="4043215"/>
            <a:ext cx="8780416" cy="4258502"/>
          </a:xfrm>
          <a:custGeom>
            <a:avLst/>
            <a:gdLst/>
            <a:ahLst/>
            <a:cxnLst/>
            <a:rect l="l" t="t" r="r" b="b"/>
            <a:pathLst>
              <a:path w="8780416" h="4258502">
                <a:moveTo>
                  <a:pt x="0" y="0"/>
                </a:moveTo>
                <a:lnTo>
                  <a:pt x="8780416" y="0"/>
                </a:lnTo>
                <a:lnTo>
                  <a:pt x="8780416" y="4258502"/>
                </a:lnTo>
                <a:lnTo>
                  <a:pt x="0" y="4258502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9" name="TextBox 9"/>
          <p:cNvSpPr txBox="1"/>
          <p:nvPr/>
        </p:nvSpPr>
        <p:spPr>
          <a:xfrm>
            <a:off x="1253324" y="644525"/>
            <a:ext cx="804076" cy="42227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3499"/>
              </a:lnSpc>
              <a:spcBef>
                <a:spcPct val="0"/>
              </a:spcBef>
            </a:pPr>
            <a:r>
              <a:rPr lang="en-US" sz="2499" b="1" dirty="0" err="1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경험</a:t>
            </a:r>
            <a:endParaRPr lang="en-US" sz="2499" b="1" dirty="0">
              <a:solidFill>
                <a:srgbClr val="000000"/>
              </a:solidFill>
              <a:latin typeface="Source Han Sans KR Bold"/>
              <a:ea typeface="Source Han Sans KR Bold"/>
              <a:cs typeface="Source Han Sans KR Bold"/>
              <a:sym typeface="Source Han Sans KR Bold"/>
            </a:endParaRPr>
          </a:p>
        </p:txBody>
      </p:sp>
      <p:sp>
        <p:nvSpPr>
          <p:cNvPr id="10" name="TextBox 10"/>
          <p:cNvSpPr txBox="1"/>
          <p:nvPr/>
        </p:nvSpPr>
        <p:spPr>
          <a:xfrm>
            <a:off x="702177" y="635000"/>
            <a:ext cx="365760" cy="4318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99"/>
              </a:lnSpc>
              <a:spcBef>
                <a:spcPct val="0"/>
              </a:spcBef>
            </a:pPr>
            <a:r>
              <a:rPr lang="en-US" sz="2499" b="1">
                <a:solidFill>
                  <a:srgbClr val="FD5B43"/>
                </a:solidFill>
                <a:latin typeface="Gotham Bold"/>
                <a:ea typeface="Gotham Bold"/>
                <a:cs typeface="Gotham Bold"/>
                <a:sym typeface="Gotham Bold"/>
              </a:rPr>
              <a:t>01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7733044" y="8959533"/>
            <a:ext cx="4625816" cy="53085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340"/>
              </a:lnSpc>
            </a:pPr>
            <a:r>
              <a:rPr lang="en-US" sz="3100" b="1">
                <a:solidFill>
                  <a:srgbClr val="000000"/>
                </a:solidFill>
                <a:latin typeface="Noto Sans Kr Bold"/>
                <a:ea typeface="Noto Sans Kr Bold"/>
                <a:cs typeface="Noto Sans Kr Bold"/>
                <a:sym typeface="Noto Sans Kr Bold"/>
              </a:rPr>
              <a:t>ML 기반 예지보전 모델 개발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5B4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211718" y="241162"/>
            <a:ext cx="17864564" cy="9804676"/>
            <a:chOff x="0" y="0"/>
            <a:chExt cx="4705070" cy="2582302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705070" cy="2582301"/>
            </a:xfrm>
            <a:custGeom>
              <a:avLst/>
              <a:gdLst/>
              <a:ahLst/>
              <a:cxnLst/>
              <a:rect l="l" t="t" r="r" b="b"/>
              <a:pathLst>
                <a:path w="4705070" h="2582301">
                  <a:moveTo>
                    <a:pt x="0" y="0"/>
                  </a:moveTo>
                  <a:lnTo>
                    <a:pt x="4705070" y="0"/>
                  </a:lnTo>
                  <a:lnTo>
                    <a:pt x="4705070" y="2582301"/>
                  </a:lnTo>
                  <a:lnTo>
                    <a:pt x="0" y="2582301"/>
                  </a:lnTo>
                  <a:close/>
                </a:path>
              </a:pathLst>
            </a:custGeom>
            <a:solidFill>
              <a:srgbClr val="FFFFFF"/>
            </a:soli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47625"/>
              <a:ext cx="4705070" cy="262992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99"/>
                </a:lnSpc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>
            <a:off x="482783" y="1340364"/>
            <a:ext cx="9125668" cy="4939268"/>
          </a:xfrm>
          <a:custGeom>
            <a:avLst/>
            <a:gdLst/>
            <a:ahLst/>
            <a:cxnLst/>
            <a:rect l="l" t="t" r="r" b="b"/>
            <a:pathLst>
              <a:path w="9125668" h="4939268">
                <a:moveTo>
                  <a:pt x="0" y="0"/>
                </a:moveTo>
                <a:lnTo>
                  <a:pt x="9125668" y="0"/>
                </a:lnTo>
                <a:lnTo>
                  <a:pt x="9125668" y="4939268"/>
                </a:lnTo>
                <a:lnTo>
                  <a:pt x="0" y="493926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6" name="Freeform 6"/>
          <p:cNvSpPr/>
          <p:nvPr/>
        </p:nvSpPr>
        <p:spPr>
          <a:xfrm>
            <a:off x="9291976" y="4967065"/>
            <a:ext cx="8515844" cy="4747583"/>
          </a:xfrm>
          <a:custGeom>
            <a:avLst/>
            <a:gdLst/>
            <a:ahLst/>
            <a:cxnLst/>
            <a:rect l="l" t="t" r="r" b="b"/>
            <a:pathLst>
              <a:path w="8515844" h="4747583">
                <a:moveTo>
                  <a:pt x="0" y="0"/>
                </a:moveTo>
                <a:lnTo>
                  <a:pt x="8515844" y="0"/>
                </a:lnTo>
                <a:lnTo>
                  <a:pt x="8515844" y="4747583"/>
                </a:lnTo>
                <a:lnTo>
                  <a:pt x="0" y="474758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7" name="TextBox 7"/>
          <p:cNvSpPr txBox="1"/>
          <p:nvPr/>
        </p:nvSpPr>
        <p:spPr>
          <a:xfrm>
            <a:off x="1253324" y="644525"/>
            <a:ext cx="804076" cy="42227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3499"/>
              </a:lnSpc>
              <a:spcBef>
                <a:spcPct val="0"/>
              </a:spcBef>
            </a:pPr>
            <a:r>
              <a:rPr lang="en-US" sz="2499" b="1" dirty="0" err="1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경험</a:t>
            </a:r>
            <a:endParaRPr lang="en-US" sz="2499" b="1" dirty="0">
              <a:solidFill>
                <a:srgbClr val="000000"/>
              </a:solidFill>
              <a:latin typeface="Source Han Sans KR Bold"/>
              <a:ea typeface="Source Han Sans KR Bold"/>
              <a:cs typeface="Source Han Sans KR Bold"/>
              <a:sym typeface="Source Han Sans KR Bold"/>
            </a:endParaRPr>
          </a:p>
        </p:txBody>
      </p:sp>
      <p:sp>
        <p:nvSpPr>
          <p:cNvPr id="8" name="TextBox 8"/>
          <p:cNvSpPr txBox="1"/>
          <p:nvPr/>
        </p:nvSpPr>
        <p:spPr>
          <a:xfrm>
            <a:off x="702177" y="635000"/>
            <a:ext cx="365760" cy="4318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99"/>
              </a:lnSpc>
              <a:spcBef>
                <a:spcPct val="0"/>
              </a:spcBef>
            </a:pPr>
            <a:r>
              <a:rPr lang="en-US" sz="2499" b="1">
                <a:solidFill>
                  <a:srgbClr val="FD5B43"/>
                </a:solidFill>
                <a:latin typeface="Gotham Bold"/>
                <a:ea typeface="Gotham Bold"/>
                <a:cs typeface="Gotham Bold"/>
                <a:sym typeface="Gotham Bold"/>
              </a:rPr>
              <a:t>01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5B4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211718" y="241162"/>
            <a:ext cx="17864564" cy="9804676"/>
            <a:chOff x="0" y="0"/>
            <a:chExt cx="4705070" cy="2582302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705070" cy="2582301"/>
            </a:xfrm>
            <a:custGeom>
              <a:avLst/>
              <a:gdLst/>
              <a:ahLst/>
              <a:cxnLst/>
              <a:rect l="l" t="t" r="r" b="b"/>
              <a:pathLst>
                <a:path w="4705070" h="2582301">
                  <a:moveTo>
                    <a:pt x="0" y="0"/>
                  </a:moveTo>
                  <a:lnTo>
                    <a:pt x="4705070" y="0"/>
                  </a:lnTo>
                  <a:lnTo>
                    <a:pt x="4705070" y="2582301"/>
                  </a:lnTo>
                  <a:lnTo>
                    <a:pt x="0" y="2582301"/>
                  </a:lnTo>
                  <a:close/>
                </a:path>
              </a:pathLst>
            </a:custGeom>
            <a:solidFill>
              <a:srgbClr val="FFFFFF"/>
            </a:soli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47625"/>
              <a:ext cx="4705070" cy="262992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99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1028700" y="1028700"/>
            <a:ext cx="3829126" cy="683008"/>
            <a:chOff x="0" y="0"/>
            <a:chExt cx="5105501" cy="910677"/>
          </a:xfrm>
        </p:grpSpPr>
        <p:sp>
          <p:nvSpPr>
            <p:cNvPr id="6" name="TextBox 6"/>
            <p:cNvSpPr txBox="1"/>
            <p:nvPr/>
          </p:nvSpPr>
          <p:spPr>
            <a:xfrm>
              <a:off x="1339697" y="-85725"/>
              <a:ext cx="3765805" cy="99640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6380"/>
                </a:lnSpc>
                <a:spcBef>
                  <a:spcPct val="0"/>
                </a:spcBef>
              </a:pPr>
              <a:r>
                <a:rPr lang="en-US" sz="4557" b="1">
                  <a:solidFill>
                    <a:srgbClr val="000000"/>
                  </a:solidFill>
                  <a:latin typeface="Source Han Sans KR Bold"/>
                  <a:ea typeface="Source Han Sans KR Bold"/>
                  <a:cs typeface="Source Han Sans KR Bold"/>
                  <a:sym typeface="Source Han Sans KR Bold"/>
                </a:rPr>
                <a:t>본인의 장점</a:t>
              </a:r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-95250"/>
              <a:ext cx="1044228" cy="100592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6380"/>
                </a:lnSpc>
                <a:spcBef>
                  <a:spcPct val="0"/>
                </a:spcBef>
              </a:pPr>
              <a:r>
                <a:rPr lang="en-US" sz="4557" b="1">
                  <a:solidFill>
                    <a:srgbClr val="FD5B43"/>
                  </a:solidFill>
                  <a:latin typeface="Gotham Bold"/>
                  <a:ea typeface="Gotham Bold"/>
                  <a:cs typeface="Gotham Bold"/>
                  <a:sym typeface="Gotham Bold"/>
                </a:rPr>
                <a:t>02</a:t>
              </a:r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992687" y="3321697"/>
            <a:ext cx="5058535" cy="3643607"/>
            <a:chOff x="0" y="0"/>
            <a:chExt cx="1332289" cy="959633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1332289" cy="959633"/>
            </a:xfrm>
            <a:custGeom>
              <a:avLst/>
              <a:gdLst/>
              <a:ahLst/>
              <a:cxnLst/>
              <a:rect l="l" t="t" r="r" b="b"/>
              <a:pathLst>
                <a:path w="1332289" h="959633">
                  <a:moveTo>
                    <a:pt x="32140" y="0"/>
                  </a:moveTo>
                  <a:lnTo>
                    <a:pt x="1300149" y="0"/>
                  </a:lnTo>
                  <a:cubicBezTo>
                    <a:pt x="1308673" y="0"/>
                    <a:pt x="1316848" y="3386"/>
                    <a:pt x="1322875" y="9414"/>
                  </a:cubicBezTo>
                  <a:cubicBezTo>
                    <a:pt x="1328903" y="15441"/>
                    <a:pt x="1332289" y="23616"/>
                    <a:pt x="1332289" y="32140"/>
                  </a:cubicBezTo>
                  <a:lnTo>
                    <a:pt x="1332289" y="927493"/>
                  </a:lnTo>
                  <a:cubicBezTo>
                    <a:pt x="1332289" y="936017"/>
                    <a:pt x="1328903" y="944192"/>
                    <a:pt x="1322875" y="950219"/>
                  </a:cubicBezTo>
                  <a:cubicBezTo>
                    <a:pt x="1316848" y="956247"/>
                    <a:pt x="1308673" y="959633"/>
                    <a:pt x="1300149" y="959633"/>
                  </a:cubicBezTo>
                  <a:lnTo>
                    <a:pt x="32140" y="959633"/>
                  </a:lnTo>
                  <a:cubicBezTo>
                    <a:pt x="23616" y="959633"/>
                    <a:pt x="15441" y="956247"/>
                    <a:pt x="9414" y="950219"/>
                  </a:cubicBezTo>
                  <a:cubicBezTo>
                    <a:pt x="3386" y="944192"/>
                    <a:pt x="0" y="936017"/>
                    <a:pt x="0" y="927493"/>
                  </a:cubicBezTo>
                  <a:lnTo>
                    <a:pt x="0" y="32140"/>
                  </a:lnTo>
                  <a:cubicBezTo>
                    <a:pt x="0" y="23616"/>
                    <a:pt x="3386" y="15441"/>
                    <a:pt x="9414" y="9414"/>
                  </a:cubicBezTo>
                  <a:cubicBezTo>
                    <a:pt x="15441" y="3386"/>
                    <a:pt x="23616" y="0"/>
                    <a:pt x="32140" y="0"/>
                  </a:cubicBezTo>
                  <a:close/>
                </a:path>
              </a:pathLst>
            </a:custGeom>
            <a:solidFill>
              <a:srgbClr val="F0F0F0"/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0" y="-47625"/>
              <a:ext cx="1332289" cy="100725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99"/>
                </a:lnSpc>
              </a:pPr>
              <a:endParaRPr/>
            </a:p>
          </p:txBody>
        </p:sp>
      </p:grpSp>
      <p:sp>
        <p:nvSpPr>
          <p:cNvPr id="11" name="TextBox 11"/>
          <p:cNvSpPr txBox="1"/>
          <p:nvPr/>
        </p:nvSpPr>
        <p:spPr>
          <a:xfrm>
            <a:off x="1452183" y="3668319"/>
            <a:ext cx="3581400" cy="1057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200"/>
              </a:lnSpc>
            </a:pPr>
            <a:r>
              <a:rPr lang="en-US" sz="3000" b="1">
                <a:solidFill>
                  <a:srgbClr val="FD5B43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적당한 팀 프로젝트 및 </a:t>
            </a:r>
          </a:p>
          <a:p>
            <a:pPr algn="l">
              <a:lnSpc>
                <a:spcPts val="4200"/>
              </a:lnSpc>
              <a:spcBef>
                <a:spcPct val="0"/>
              </a:spcBef>
            </a:pPr>
            <a:r>
              <a:rPr lang="en-US" sz="3000" b="1">
                <a:solidFill>
                  <a:srgbClr val="FD5B43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팀장 경험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1452183" y="5114925"/>
            <a:ext cx="4095346" cy="10350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31799" lvl="1" indent="-215899" algn="l">
              <a:lnSpc>
                <a:spcPts val="2799"/>
              </a:lnSpc>
              <a:buFont typeface="Arial"/>
              <a:buChar char="•"/>
            </a:pPr>
            <a:r>
              <a:rPr lang="en-US" sz="1999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프로젝트 방향성 제시</a:t>
            </a:r>
          </a:p>
          <a:p>
            <a:pPr marL="431799" lvl="1" indent="-215899" algn="l">
              <a:lnSpc>
                <a:spcPts val="2799"/>
              </a:lnSpc>
              <a:buFont typeface="Arial"/>
              <a:buChar char="•"/>
            </a:pPr>
            <a:r>
              <a:rPr lang="en-US" sz="1999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구체적인 계획 제시 가능</a:t>
            </a:r>
          </a:p>
          <a:p>
            <a:pPr marL="431799" lvl="1" indent="-215899" algn="l">
              <a:lnSpc>
                <a:spcPts val="2799"/>
              </a:lnSpc>
              <a:spcBef>
                <a:spcPct val="0"/>
              </a:spcBef>
              <a:buFont typeface="Arial"/>
              <a:buChar char="•"/>
            </a:pPr>
            <a:r>
              <a:rPr lang="en-US" sz="1999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프로젝트에 진심인 편</a:t>
            </a:r>
          </a:p>
        </p:txBody>
      </p:sp>
      <p:grpSp>
        <p:nvGrpSpPr>
          <p:cNvPr id="13" name="Group 13"/>
          <p:cNvGrpSpPr/>
          <p:nvPr/>
        </p:nvGrpSpPr>
        <p:grpSpPr>
          <a:xfrm>
            <a:off x="6614733" y="3321697"/>
            <a:ext cx="5058535" cy="3643607"/>
            <a:chOff x="0" y="0"/>
            <a:chExt cx="1332289" cy="959633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1332289" cy="959633"/>
            </a:xfrm>
            <a:custGeom>
              <a:avLst/>
              <a:gdLst/>
              <a:ahLst/>
              <a:cxnLst/>
              <a:rect l="l" t="t" r="r" b="b"/>
              <a:pathLst>
                <a:path w="1332289" h="959633">
                  <a:moveTo>
                    <a:pt x="32140" y="0"/>
                  </a:moveTo>
                  <a:lnTo>
                    <a:pt x="1300149" y="0"/>
                  </a:lnTo>
                  <a:cubicBezTo>
                    <a:pt x="1308673" y="0"/>
                    <a:pt x="1316848" y="3386"/>
                    <a:pt x="1322875" y="9414"/>
                  </a:cubicBezTo>
                  <a:cubicBezTo>
                    <a:pt x="1328903" y="15441"/>
                    <a:pt x="1332289" y="23616"/>
                    <a:pt x="1332289" y="32140"/>
                  </a:cubicBezTo>
                  <a:lnTo>
                    <a:pt x="1332289" y="927493"/>
                  </a:lnTo>
                  <a:cubicBezTo>
                    <a:pt x="1332289" y="936017"/>
                    <a:pt x="1328903" y="944192"/>
                    <a:pt x="1322875" y="950219"/>
                  </a:cubicBezTo>
                  <a:cubicBezTo>
                    <a:pt x="1316848" y="956247"/>
                    <a:pt x="1308673" y="959633"/>
                    <a:pt x="1300149" y="959633"/>
                  </a:cubicBezTo>
                  <a:lnTo>
                    <a:pt x="32140" y="959633"/>
                  </a:lnTo>
                  <a:cubicBezTo>
                    <a:pt x="23616" y="959633"/>
                    <a:pt x="15441" y="956247"/>
                    <a:pt x="9414" y="950219"/>
                  </a:cubicBezTo>
                  <a:cubicBezTo>
                    <a:pt x="3386" y="944192"/>
                    <a:pt x="0" y="936017"/>
                    <a:pt x="0" y="927493"/>
                  </a:cubicBezTo>
                  <a:lnTo>
                    <a:pt x="0" y="32140"/>
                  </a:lnTo>
                  <a:cubicBezTo>
                    <a:pt x="0" y="23616"/>
                    <a:pt x="3386" y="15441"/>
                    <a:pt x="9414" y="9414"/>
                  </a:cubicBezTo>
                  <a:cubicBezTo>
                    <a:pt x="15441" y="3386"/>
                    <a:pt x="23616" y="0"/>
                    <a:pt x="32140" y="0"/>
                  </a:cubicBezTo>
                  <a:close/>
                </a:path>
              </a:pathLst>
            </a:custGeom>
            <a:solidFill>
              <a:srgbClr val="F0F0F0"/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15" name="TextBox 15"/>
            <p:cNvSpPr txBox="1"/>
            <p:nvPr/>
          </p:nvSpPr>
          <p:spPr>
            <a:xfrm>
              <a:off x="0" y="-47625"/>
              <a:ext cx="1332289" cy="100725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99"/>
                </a:lnSpc>
              </a:pPr>
              <a:endParaRPr/>
            </a:p>
          </p:txBody>
        </p:sp>
      </p:grpSp>
      <p:sp>
        <p:nvSpPr>
          <p:cNvPr id="16" name="TextBox 16"/>
          <p:cNvSpPr txBox="1"/>
          <p:nvPr/>
        </p:nvSpPr>
        <p:spPr>
          <a:xfrm>
            <a:off x="7074247" y="3935019"/>
            <a:ext cx="2667000" cy="5238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200"/>
              </a:lnSpc>
              <a:spcBef>
                <a:spcPct val="0"/>
              </a:spcBef>
            </a:pPr>
            <a:r>
              <a:rPr lang="en-US" sz="3000" b="1">
                <a:solidFill>
                  <a:srgbClr val="FD5B43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다양한 분야 경험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7074247" y="4938713"/>
            <a:ext cx="4095346" cy="13874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31799" lvl="1" indent="-215899" algn="l">
              <a:lnSpc>
                <a:spcPts val="2799"/>
              </a:lnSpc>
              <a:buFont typeface="Arial"/>
              <a:buChar char="•"/>
            </a:pPr>
            <a:r>
              <a:rPr lang="en-US" sz="1999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얇지만 다양한 경험 있음</a:t>
            </a:r>
          </a:p>
          <a:p>
            <a:pPr marL="431799" lvl="1" indent="-215899" algn="l">
              <a:lnSpc>
                <a:spcPts val="2799"/>
              </a:lnSpc>
              <a:buFont typeface="Arial"/>
              <a:buChar char="•"/>
            </a:pPr>
            <a:r>
              <a:rPr lang="en-US" sz="1999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새로운 툴이나 언어에도 관심 많음</a:t>
            </a:r>
          </a:p>
          <a:p>
            <a:pPr marL="431799" lvl="1" indent="-215899" algn="l">
              <a:lnSpc>
                <a:spcPts val="2799"/>
              </a:lnSpc>
              <a:spcBef>
                <a:spcPct val="0"/>
              </a:spcBef>
              <a:buFont typeface="Arial"/>
              <a:buChar char="•"/>
            </a:pPr>
            <a:r>
              <a:rPr lang="en-US" sz="1999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어떤 프로젝트이든 가리지 않고 참여 가능</a:t>
            </a:r>
          </a:p>
        </p:txBody>
      </p:sp>
      <p:grpSp>
        <p:nvGrpSpPr>
          <p:cNvPr id="18" name="Group 18"/>
          <p:cNvGrpSpPr/>
          <p:nvPr/>
        </p:nvGrpSpPr>
        <p:grpSpPr>
          <a:xfrm>
            <a:off x="12236779" y="3321697"/>
            <a:ext cx="5058535" cy="3643607"/>
            <a:chOff x="0" y="0"/>
            <a:chExt cx="1332289" cy="959633"/>
          </a:xfrm>
        </p:grpSpPr>
        <p:sp>
          <p:nvSpPr>
            <p:cNvPr id="19" name="Freeform 19"/>
            <p:cNvSpPr/>
            <p:nvPr/>
          </p:nvSpPr>
          <p:spPr>
            <a:xfrm>
              <a:off x="0" y="0"/>
              <a:ext cx="1332289" cy="959633"/>
            </a:xfrm>
            <a:custGeom>
              <a:avLst/>
              <a:gdLst/>
              <a:ahLst/>
              <a:cxnLst/>
              <a:rect l="l" t="t" r="r" b="b"/>
              <a:pathLst>
                <a:path w="1332289" h="959633">
                  <a:moveTo>
                    <a:pt x="32140" y="0"/>
                  </a:moveTo>
                  <a:lnTo>
                    <a:pt x="1300149" y="0"/>
                  </a:lnTo>
                  <a:cubicBezTo>
                    <a:pt x="1308673" y="0"/>
                    <a:pt x="1316848" y="3386"/>
                    <a:pt x="1322875" y="9414"/>
                  </a:cubicBezTo>
                  <a:cubicBezTo>
                    <a:pt x="1328903" y="15441"/>
                    <a:pt x="1332289" y="23616"/>
                    <a:pt x="1332289" y="32140"/>
                  </a:cubicBezTo>
                  <a:lnTo>
                    <a:pt x="1332289" y="927493"/>
                  </a:lnTo>
                  <a:cubicBezTo>
                    <a:pt x="1332289" y="936017"/>
                    <a:pt x="1328903" y="944192"/>
                    <a:pt x="1322875" y="950219"/>
                  </a:cubicBezTo>
                  <a:cubicBezTo>
                    <a:pt x="1316848" y="956247"/>
                    <a:pt x="1308673" y="959633"/>
                    <a:pt x="1300149" y="959633"/>
                  </a:cubicBezTo>
                  <a:lnTo>
                    <a:pt x="32140" y="959633"/>
                  </a:lnTo>
                  <a:cubicBezTo>
                    <a:pt x="23616" y="959633"/>
                    <a:pt x="15441" y="956247"/>
                    <a:pt x="9414" y="950219"/>
                  </a:cubicBezTo>
                  <a:cubicBezTo>
                    <a:pt x="3386" y="944192"/>
                    <a:pt x="0" y="936017"/>
                    <a:pt x="0" y="927493"/>
                  </a:cubicBezTo>
                  <a:lnTo>
                    <a:pt x="0" y="32140"/>
                  </a:lnTo>
                  <a:cubicBezTo>
                    <a:pt x="0" y="23616"/>
                    <a:pt x="3386" y="15441"/>
                    <a:pt x="9414" y="9414"/>
                  </a:cubicBezTo>
                  <a:cubicBezTo>
                    <a:pt x="15441" y="3386"/>
                    <a:pt x="23616" y="0"/>
                    <a:pt x="32140" y="0"/>
                  </a:cubicBezTo>
                  <a:close/>
                </a:path>
              </a:pathLst>
            </a:custGeom>
            <a:solidFill>
              <a:srgbClr val="F0F0F0"/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20" name="TextBox 20"/>
            <p:cNvSpPr txBox="1"/>
            <p:nvPr/>
          </p:nvSpPr>
          <p:spPr>
            <a:xfrm>
              <a:off x="0" y="-47625"/>
              <a:ext cx="1332289" cy="100725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99"/>
                </a:lnSpc>
              </a:pPr>
              <a:endParaRPr/>
            </a:p>
          </p:txBody>
        </p:sp>
      </p:grpSp>
      <p:sp>
        <p:nvSpPr>
          <p:cNvPr id="21" name="TextBox 21"/>
          <p:cNvSpPr txBox="1"/>
          <p:nvPr/>
        </p:nvSpPr>
        <p:spPr>
          <a:xfrm>
            <a:off x="12696293" y="3935019"/>
            <a:ext cx="2910840" cy="5238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200"/>
              </a:lnSpc>
              <a:spcBef>
                <a:spcPct val="0"/>
              </a:spcBef>
            </a:pPr>
            <a:r>
              <a:rPr lang="en-US" sz="3000" b="1">
                <a:solidFill>
                  <a:srgbClr val="FD5B43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VLA 관련 공부 중</a:t>
            </a:r>
          </a:p>
        </p:txBody>
      </p:sp>
      <p:sp>
        <p:nvSpPr>
          <p:cNvPr id="22" name="TextBox 22"/>
          <p:cNvSpPr txBox="1"/>
          <p:nvPr/>
        </p:nvSpPr>
        <p:spPr>
          <a:xfrm>
            <a:off x="12692442" y="5291137"/>
            <a:ext cx="4095346" cy="6826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31799" lvl="1" indent="-215899" algn="l">
              <a:lnSpc>
                <a:spcPts val="2799"/>
              </a:lnSpc>
              <a:buFont typeface="Arial"/>
              <a:buChar char="•"/>
            </a:pPr>
            <a:r>
              <a:rPr lang="en-US" sz="1999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VLA 에 관심이 생겨 공부 진행 중</a:t>
            </a:r>
          </a:p>
          <a:p>
            <a:pPr marL="431799" lvl="1" indent="-215899" algn="l">
              <a:lnSpc>
                <a:spcPts val="2799"/>
              </a:lnSpc>
              <a:spcBef>
                <a:spcPct val="0"/>
              </a:spcBef>
              <a:buFont typeface="Arial"/>
              <a:buChar char="•"/>
            </a:pPr>
            <a:r>
              <a:rPr lang="en-US" sz="1999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하드웨어 다루는 것도 환영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61</Words>
  <Application>Microsoft Office PowerPoint</Application>
  <PresentationFormat>사용자 지정</PresentationFormat>
  <Paragraphs>19</Paragraphs>
  <Slides>3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3</vt:i4>
      </vt:variant>
    </vt:vector>
  </HeadingPairs>
  <TitlesOfParts>
    <vt:vector size="10" baseType="lpstr">
      <vt:lpstr>Arial</vt:lpstr>
      <vt:lpstr>Noto Sans Kr Bold</vt:lpstr>
      <vt:lpstr>Source Han Sans KR Bold</vt:lpstr>
      <vt:lpstr>Source Han Sans KR</vt:lpstr>
      <vt:lpstr>Gotham Bold</vt:lpstr>
      <vt:lpstr>Calibri</vt:lpstr>
      <vt:lpstr>Office Theme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레드 화이트 깔끔한 연구 결과 발표 프레젠테이션</dc:title>
  <cp:lastModifiedBy>지호 박</cp:lastModifiedBy>
  <cp:revision>2</cp:revision>
  <dcterms:created xsi:type="dcterms:W3CDTF">2006-08-16T00:00:00Z</dcterms:created>
  <dcterms:modified xsi:type="dcterms:W3CDTF">2026-01-06T08:06:52Z</dcterms:modified>
  <dc:identifier>DAG9n67ji_E</dc:identifier>
</cp:coreProperties>
</file>

<file path=docProps/thumbnail.jpeg>
</file>